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0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2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0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8CAD-AC4A-4E70-AF09-416427D78E4D}" type="datetimeFigureOut">
              <a:rPr lang="en-US" smtClean="0"/>
              <a:t>9/18/19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CD3BD-01D9-4D89-B83B-CEC3516E6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0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8" Type="http://schemas.openxmlformats.org/officeDocument/2006/relationships/package" Target="../embeddings/Microsoft_Word_Document3.docx"/><Relationship Id="rId9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78985" cy="6509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1"/>
            <a:ext cx="8686800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30480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CD5B5"/>
                </a:solidFill>
              </a:rPr>
              <a:t>2004 Bombardier Lear 45XR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9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78985" cy="6509239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91613"/>
              </p:ext>
            </p:extLst>
          </p:nvPr>
        </p:nvGraphicFramePr>
        <p:xfrm>
          <a:off x="1574800" y="2063750"/>
          <a:ext cx="5994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5" imgW="5994400" imgH="2730500" progId="Word.Document.12">
                  <p:embed/>
                </p:oleObj>
              </mc:Choice>
              <mc:Fallback>
                <p:oleObj name="Document" r:id="rId5" imgW="5994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74800" y="2063750"/>
                        <a:ext cx="5994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83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78985" cy="6509239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995985"/>
              </p:ext>
            </p:extLst>
          </p:nvPr>
        </p:nvGraphicFramePr>
        <p:xfrm>
          <a:off x="1676400" y="1752600"/>
          <a:ext cx="59944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" r:id="rId5" imgW="5994400" imgH="1625600" progId="Word.Document.12">
                  <p:embed/>
                </p:oleObj>
              </mc:Choice>
              <mc:Fallback>
                <p:oleObj name="Document" r:id="rId5" imgW="5994400" imgH="162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1752600"/>
                        <a:ext cx="59944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15564"/>
              </p:ext>
            </p:extLst>
          </p:nvPr>
        </p:nvGraphicFramePr>
        <p:xfrm>
          <a:off x="1752600" y="3429000"/>
          <a:ext cx="59944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8" imgW="5994400" imgH="2425700" progId="Word.Document.12">
                  <p:embed/>
                </p:oleObj>
              </mc:Choice>
              <mc:Fallback>
                <p:oleObj name="Document" r:id="rId8" imgW="5994400" imgH="2425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2600" y="3429000"/>
                        <a:ext cx="59944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2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78985" cy="6509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8064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78985" cy="6509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8064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0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78985" cy="6509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8064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3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Debi Solis</dc:creator>
  <cp:lastModifiedBy>Cade Adams</cp:lastModifiedBy>
  <cp:revision>6</cp:revision>
  <dcterms:created xsi:type="dcterms:W3CDTF">2016-08-28T04:49:33Z</dcterms:created>
  <dcterms:modified xsi:type="dcterms:W3CDTF">2019-09-18T21:34:36Z</dcterms:modified>
</cp:coreProperties>
</file>